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6" r:id="rId1"/>
  </p:sldMasterIdLst>
  <p:notesMasterIdLst>
    <p:notesMasterId r:id="rId14"/>
  </p:notesMasterIdLst>
  <p:sldIdLst>
    <p:sldId id="259" r:id="rId2"/>
    <p:sldId id="266" r:id="rId3"/>
    <p:sldId id="260" r:id="rId4"/>
    <p:sldId id="263" r:id="rId5"/>
    <p:sldId id="265" r:id="rId6"/>
    <p:sldId id="268" r:id="rId7"/>
    <p:sldId id="267" r:id="rId8"/>
    <p:sldId id="269" r:id="rId9"/>
    <p:sldId id="270" r:id="rId10"/>
    <p:sldId id="271" r:id="rId11"/>
    <p:sldId id="273" r:id="rId12"/>
    <p:sldId id="272" r:id="rId13"/>
  </p:sldIdLst>
  <p:sldSz cx="13716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01"/>
    <p:restoredTop sz="84754"/>
  </p:normalViewPr>
  <p:slideViewPr>
    <p:cSldViewPr snapToGrid="0" snapToObjects="1">
      <p:cViewPr>
        <p:scale>
          <a:sx n="43" d="100"/>
          <a:sy n="43" d="100"/>
        </p:scale>
        <p:origin x="133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948C0-EC5C-9E41-9DEE-622318C4F48C}" type="datetimeFigureOut">
              <a:rPr lang="en-US" smtClean="0"/>
              <a:t>6/10/21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AACD-DBFF-E94A-B9E6-6AAF40FB9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12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1pPr>
    <a:lvl2pPr marL="658368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2pPr>
    <a:lvl3pPr marL="1316736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3pPr>
    <a:lvl4pPr marL="1975104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4pPr>
    <a:lvl5pPr marL="2633472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5pPr>
    <a:lvl6pPr marL="3291840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6pPr>
    <a:lvl7pPr marL="3950208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7pPr>
    <a:lvl8pPr marL="4608576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8pPr>
    <a:lvl9pPr marL="5266944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AACD-DBFF-E94A-B9E6-6AAF40FB9D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71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AACD-DBFF-E94A-B9E6-6AAF40FB9D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37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AACD-DBFF-E94A-B9E6-6AAF40FB9D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64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AACD-DBFF-E94A-B9E6-6AAF40FB9D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73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AACD-DBFF-E94A-B9E6-6AAF40FB9D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68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AACD-DBFF-E94A-B9E6-6AAF40FB9D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02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AACD-DBFF-E94A-B9E6-6AAF40FB9D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96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2244726"/>
            <a:ext cx="11658600" cy="47752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7204076"/>
            <a:ext cx="10287000" cy="3311524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6/10/21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34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6/10/21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1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730250"/>
            <a:ext cx="2957513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730250"/>
            <a:ext cx="8701088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6/10/21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50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6/10/21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32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2" y="3419479"/>
            <a:ext cx="11830050" cy="5705474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2" y="9178929"/>
            <a:ext cx="11830050" cy="3000374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6/10/21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24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3651250"/>
            <a:ext cx="58293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3651250"/>
            <a:ext cx="58293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6/10/21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41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730253"/>
            <a:ext cx="1183005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3" y="3362326"/>
            <a:ext cx="5802510" cy="1647824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3" y="5010150"/>
            <a:ext cx="5802510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6" y="3362326"/>
            <a:ext cx="5831087" cy="1647824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6" y="5010150"/>
            <a:ext cx="583108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6/10/21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17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6/10/21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65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6/10/21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44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914400"/>
            <a:ext cx="4423767" cy="32004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1974853"/>
            <a:ext cx="6943725" cy="974725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4114800"/>
            <a:ext cx="4423767" cy="7623176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6/10/21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38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914400"/>
            <a:ext cx="4423767" cy="32004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1974853"/>
            <a:ext cx="6943725" cy="9747250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4114800"/>
            <a:ext cx="4423767" cy="7623176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6/10/21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89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730253"/>
            <a:ext cx="1183005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3651250"/>
            <a:ext cx="1183005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12712703"/>
            <a:ext cx="30861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9C334-3C7E-A547-98D3-27A91BE7814D}" type="datetimeFigureOut">
              <a:rPr lang="en-US" smtClean="0"/>
              <a:t>6/10/21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12712703"/>
            <a:ext cx="462915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12712703"/>
            <a:ext cx="30861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08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6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11" Type="http://schemas.openxmlformats.org/officeDocument/2006/relationships/image" Target="../media/image29.png"/><Relationship Id="rId5" Type="http://schemas.openxmlformats.org/officeDocument/2006/relationships/image" Target="../media/image21.tiff"/><Relationship Id="rId10" Type="http://schemas.openxmlformats.org/officeDocument/2006/relationships/image" Target="../media/image28.png"/><Relationship Id="rId4" Type="http://schemas.openxmlformats.org/officeDocument/2006/relationships/image" Target="../media/image20.tiff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8B3810-84BC-8C4D-93C1-BA481AE63D63}"/>
              </a:ext>
            </a:extLst>
          </p:cNvPr>
          <p:cNvSpPr/>
          <p:nvPr/>
        </p:nvSpPr>
        <p:spPr>
          <a:xfrm>
            <a:off x="1935352" y="5505577"/>
            <a:ext cx="9066509" cy="23328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16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14FE5D-6731-F643-AFC6-02D216370507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1935352" y="6626983"/>
            <a:ext cx="4707609" cy="450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E71E85-93A0-5F4E-BD4E-B9DDAD85C364}"/>
              </a:ext>
            </a:extLst>
          </p:cNvPr>
          <p:cNvCxnSpPr>
            <a:cxnSpLocks/>
          </p:cNvCxnSpPr>
          <p:nvPr/>
        </p:nvCxnSpPr>
        <p:spPr>
          <a:xfrm>
            <a:off x="11507491" y="5505577"/>
            <a:ext cx="0" cy="233286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D97155-AEB4-BD4A-9D1A-1F51A319DE35}"/>
              </a:ext>
            </a:extLst>
          </p:cNvPr>
          <p:cNvCxnSpPr>
            <a:cxnSpLocks/>
          </p:cNvCxnSpPr>
          <p:nvPr/>
        </p:nvCxnSpPr>
        <p:spPr>
          <a:xfrm>
            <a:off x="1935348" y="9058436"/>
            <a:ext cx="9066509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1162398-6342-6B4D-BC94-286F18EBC218}"/>
              </a:ext>
            </a:extLst>
          </p:cNvPr>
          <p:cNvSpPr txBox="1"/>
          <p:nvPr/>
        </p:nvSpPr>
        <p:spPr>
          <a:xfrm>
            <a:off x="6041433" y="9113650"/>
            <a:ext cx="1203056" cy="525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13" dirty="0"/>
              <a:t>2L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6DC30A-8BD4-BB47-BF71-4EA1C22A5C75}"/>
              </a:ext>
            </a:extLst>
          </p:cNvPr>
          <p:cNvSpPr txBox="1"/>
          <p:nvPr/>
        </p:nvSpPr>
        <p:spPr>
          <a:xfrm>
            <a:off x="11179121" y="6401916"/>
            <a:ext cx="1203056" cy="525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13" dirty="0"/>
              <a:t>2h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2EEBF8-2B2F-8646-A2BA-902096459FF5}"/>
              </a:ext>
            </a:extLst>
          </p:cNvPr>
          <p:cNvCxnSpPr>
            <a:cxnSpLocks/>
          </p:cNvCxnSpPr>
          <p:nvPr/>
        </p:nvCxnSpPr>
        <p:spPr>
          <a:xfrm>
            <a:off x="1935351" y="7091928"/>
            <a:ext cx="470761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7BBB15-02E4-9A41-872B-C254CF449D4F}"/>
              </a:ext>
            </a:extLst>
          </p:cNvPr>
          <p:cNvSpPr txBox="1"/>
          <p:nvPr/>
        </p:nvSpPr>
        <p:spPr>
          <a:xfrm>
            <a:off x="3687628" y="7161372"/>
            <a:ext cx="1203056" cy="525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13" dirty="0"/>
              <a:t>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088038E-F1DF-6F45-B1E4-F488A2E46F50}"/>
              </a:ext>
            </a:extLst>
          </p:cNvPr>
          <p:cNvCxnSpPr>
            <a:cxnSpLocks/>
          </p:cNvCxnSpPr>
          <p:nvPr/>
        </p:nvCxnSpPr>
        <p:spPr>
          <a:xfrm>
            <a:off x="6642961" y="6626978"/>
            <a:ext cx="819474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05AB6C-BC21-824C-AD42-EEDB6E0514C3}"/>
              </a:ext>
            </a:extLst>
          </p:cNvPr>
          <p:cNvCxnSpPr>
            <a:cxnSpLocks/>
          </p:cNvCxnSpPr>
          <p:nvPr/>
        </p:nvCxnSpPr>
        <p:spPr>
          <a:xfrm flipV="1">
            <a:off x="6642961" y="5807506"/>
            <a:ext cx="8718" cy="81947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678A38-1EA6-C141-934B-4F6BD94CC013}"/>
              </a:ext>
            </a:extLst>
          </p:cNvPr>
          <p:cNvCxnSpPr>
            <a:cxnSpLocks/>
          </p:cNvCxnSpPr>
          <p:nvPr/>
        </p:nvCxnSpPr>
        <p:spPr>
          <a:xfrm flipH="1" flipV="1">
            <a:off x="6601546" y="4863912"/>
            <a:ext cx="1" cy="617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BFBC15E-7DB6-9C41-B070-AA17B5822540}"/>
              </a:ext>
            </a:extLst>
          </p:cNvPr>
          <p:cNvSpPr txBox="1"/>
          <p:nvPr/>
        </p:nvSpPr>
        <p:spPr>
          <a:xfrm>
            <a:off x="6209225" y="4345100"/>
            <a:ext cx="793320" cy="525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13" dirty="0"/>
              <a:t>𝚫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7FECF9-EAF2-F94A-AA31-24F5DCF0B626}"/>
              </a:ext>
            </a:extLst>
          </p:cNvPr>
          <p:cNvCxnSpPr/>
          <p:nvPr/>
        </p:nvCxnSpPr>
        <p:spPr>
          <a:xfrm flipH="1" flipV="1">
            <a:off x="11001857" y="4905461"/>
            <a:ext cx="1" cy="617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46B325-5CF9-6A4D-96FB-9787A8E37029}"/>
              </a:ext>
            </a:extLst>
          </p:cNvPr>
          <p:cNvCxnSpPr/>
          <p:nvPr/>
        </p:nvCxnSpPr>
        <p:spPr>
          <a:xfrm flipH="1" flipV="1">
            <a:off x="1935351" y="4896167"/>
            <a:ext cx="1" cy="617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72EE08-229E-164C-8ED8-4807B2BFE5B1}"/>
              </a:ext>
            </a:extLst>
          </p:cNvPr>
          <p:cNvCxnSpPr/>
          <p:nvPr/>
        </p:nvCxnSpPr>
        <p:spPr>
          <a:xfrm flipH="1" flipV="1">
            <a:off x="4268449" y="4904304"/>
            <a:ext cx="1" cy="617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7A611E-2236-A241-B732-D04D138CEA19}"/>
              </a:ext>
            </a:extLst>
          </p:cNvPr>
          <p:cNvCxnSpPr/>
          <p:nvPr/>
        </p:nvCxnSpPr>
        <p:spPr>
          <a:xfrm flipH="1" flipV="1">
            <a:off x="8818775" y="4901818"/>
            <a:ext cx="1" cy="617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151AA88-1163-7B4F-ACED-3A90EA182DF9}"/>
              </a:ext>
            </a:extLst>
          </p:cNvPr>
          <p:cNvCxnSpPr/>
          <p:nvPr/>
        </p:nvCxnSpPr>
        <p:spPr>
          <a:xfrm flipH="1" flipV="1">
            <a:off x="3112257" y="4896167"/>
            <a:ext cx="1" cy="617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D497B31-7279-6F4A-96C5-3D707EAA8D51}"/>
              </a:ext>
            </a:extLst>
          </p:cNvPr>
          <p:cNvCxnSpPr/>
          <p:nvPr/>
        </p:nvCxnSpPr>
        <p:spPr>
          <a:xfrm flipH="1" flipV="1">
            <a:off x="5445354" y="4863912"/>
            <a:ext cx="1" cy="617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3CF204-77C3-E744-8D27-6D3842F250D8}"/>
              </a:ext>
            </a:extLst>
          </p:cNvPr>
          <p:cNvCxnSpPr/>
          <p:nvPr/>
        </p:nvCxnSpPr>
        <p:spPr>
          <a:xfrm flipH="1" flipV="1">
            <a:off x="7757737" y="4874962"/>
            <a:ext cx="1" cy="617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276F18-A461-4B48-9D0A-3F0DFE71E7C9}"/>
              </a:ext>
            </a:extLst>
          </p:cNvPr>
          <p:cNvCxnSpPr/>
          <p:nvPr/>
        </p:nvCxnSpPr>
        <p:spPr>
          <a:xfrm flipH="1" flipV="1">
            <a:off x="9910316" y="4901818"/>
            <a:ext cx="1" cy="617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96D7ABC-D119-FC40-9BAA-3ADC015B759A}"/>
              </a:ext>
            </a:extLst>
          </p:cNvPr>
          <p:cNvCxnSpPr>
            <a:cxnSpLocks/>
          </p:cNvCxnSpPr>
          <p:nvPr/>
        </p:nvCxnSpPr>
        <p:spPr>
          <a:xfrm flipH="1">
            <a:off x="1935351" y="7814712"/>
            <a:ext cx="1" cy="617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21D0953-F36A-2343-8356-177503DA54F7}"/>
              </a:ext>
            </a:extLst>
          </p:cNvPr>
          <p:cNvCxnSpPr>
            <a:cxnSpLocks/>
          </p:cNvCxnSpPr>
          <p:nvPr/>
        </p:nvCxnSpPr>
        <p:spPr>
          <a:xfrm flipH="1">
            <a:off x="6642956" y="7826054"/>
            <a:ext cx="1" cy="617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26576FC-87E9-C446-A69F-59293E9F94B2}"/>
              </a:ext>
            </a:extLst>
          </p:cNvPr>
          <p:cNvCxnSpPr>
            <a:cxnSpLocks/>
          </p:cNvCxnSpPr>
          <p:nvPr/>
        </p:nvCxnSpPr>
        <p:spPr>
          <a:xfrm flipH="1">
            <a:off x="11001859" y="7788558"/>
            <a:ext cx="1" cy="617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885CE37-2688-A343-A469-FFEB6CB3233C}"/>
              </a:ext>
            </a:extLst>
          </p:cNvPr>
          <p:cNvCxnSpPr>
            <a:cxnSpLocks/>
          </p:cNvCxnSpPr>
          <p:nvPr/>
        </p:nvCxnSpPr>
        <p:spPr>
          <a:xfrm flipH="1">
            <a:off x="8822408" y="7814712"/>
            <a:ext cx="1" cy="617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BD254B8-3C43-A549-BAF5-A20EF4A1F79E}"/>
              </a:ext>
            </a:extLst>
          </p:cNvPr>
          <p:cNvCxnSpPr>
            <a:cxnSpLocks/>
          </p:cNvCxnSpPr>
          <p:nvPr/>
        </p:nvCxnSpPr>
        <p:spPr>
          <a:xfrm flipH="1">
            <a:off x="4287703" y="7814712"/>
            <a:ext cx="1" cy="617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708F9DE-9FAA-824C-B865-1A63B03791CF}"/>
              </a:ext>
            </a:extLst>
          </p:cNvPr>
          <p:cNvCxnSpPr>
            <a:cxnSpLocks/>
          </p:cNvCxnSpPr>
          <p:nvPr/>
        </p:nvCxnSpPr>
        <p:spPr>
          <a:xfrm flipH="1">
            <a:off x="3110076" y="7814712"/>
            <a:ext cx="1" cy="617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E3DE8B4-35D9-C143-8302-983A891ABD3D}"/>
              </a:ext>
            </a:extLst>
          </p:cNvPr>
          <p:cNvCxnSpPr>
            <a:cxnSpLocks/>
          </p:cNvCxnSpPr>
          <p:nvPr/>
        </p:nvCxnSpPr>
        <p:spPr>
          <a:xfrm flipH="1">
            <a:off x="5465329" y="7814712"/>
            <a:ext cx="1" cy="617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DE47AC6-572D-FB48-87CF-58D32D2CC251}"/>
              </a:ext>
            </a:extLst>
          </p:cNvPr>
          <p:cNvCxnSpPr>
            <a:cxnSpLocks/>
          </p:cNvCxnSpPr>
          <p:nvPr/>
        </p:nvCxnSpPr>
        <p:spPr>
          <a:xfrm flipH="1">
            <a:off x="7741395" y="7799595"/>
            <a:ext cx="1" cy="617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12CEA3-C820-1F40-B8DC-AA35D4844728}"/>
              </a:ext>
            </a:extLst>
          </p:cNvPr>
          <p:cNvCxnSpPr>
            <a:cxnSpLocks/>
          </p:cNvCxnSpPr>
          <p:nvPr/>
        </p:nvCxnSpPr>
        <p:spPr>
          <a:xfrm flipH="1">
            <a:off x="9833671" y="7811220"/>
            <a:ext cx="1" cy="617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56BA089-3101-C645-8036-4CEE229873A0}"/>
              </a:ext>
            </a:extLst>
          </p:cNvPr>
          <p:cNvSpPr txBox="1"/>
          <p:nvPr/>
        </p:nvSpPr>
        <p:spPr>
          <a:xfrm>
            <a:off x="6246296" y="8481047"/>
            <a:ext cx="793320" cy="525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13" dirty="0"/>
              <a:t>𝚫</a:t>
            </a:r>
          </a:p>
        </p:txBody>
      </p:sp>
    </p:spTree>
    <p:extLst>
      <p:ext uri="{BB962C8B-B14F-4D97-AF65-F5344CB8AC3E}">
        <p14:creationId xmlns:p14="http://schemas.microsoft.com/office/powerpoint/2010/main" val="860363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5EF60E9A-A053-1446-9CBE-40DC4D6CE3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04" r="37104"/>
          <a:stretch/>
        </p:blipFill>
        <p:spPr>
          <a:xfrm>
            <a:off x="2189480" y="3492500"/>
            <a:ext cx="2148840" cy="6731000"/>
          </a:xfrm>
          <a:prstGeom prst="rect">
            <a:avLst/>
          </a:prstGeom>
        </p:spPr>
      </p:pic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75C6CC54-96A9-E143-B0CC-5003B19021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04" r="37104"/>
          <a:stretch/>
        </p:blipFill>
        <p:spPr>
          <a:xfrm>
            <a:off x="3840480" y="3492500"/>
            <a:ext cx="2148840" cy="67310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57B652F-408E-EE43-96C7-52CC338768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04" r="37104"/>
          <a:stretch/>
        </p:blipFill>
        <p:spPr>
          <a:xfrm>
            <a:off x="5412740" y="3492500"/>
            <a:ext cx="2148840" cy="673100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023EFFBB-4C06-994B-B49B-3F0E8C92BD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104" r="37104"/>
          <a:stretch/>
        </p:blipFill>
        <p:spPr>
          <a:xfrm>
            <a:off x="7063740" y="3492500"/>
            <a:ext cx="2148840" cy="6731000"/>
          </a:xfrm>
          <a:prstGeom prst="rect">
            <a:avLst/>
          </a:prstGeom>
        </p:spPr>
      </p:pic>
      <p:pic>
        <p:nvPicPr>
          <p:cNvPr id="13" name="Picture 12" descr="Icon&#10;&#10;Description automatically generated with low confidence">
            <a:extLst>
              <a:ext uri="{FF2B5EF4-FFF2-40B4-BE49-F238E27FC236}">
                <a16:creationId xmlns:a16="http://schemas.microsoft.com/office/drawing/2014/main" id="{EA27328F-CD7E-9E45-AAA4-D27DDA2B0F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104" r="37104"/>
          <a:stretch/>
        </p:blipFill>
        <p:spPr>
          <a:xfrm>
            <a:off x="8636000" y="3492500"/>
            <a:ext cx="2148840" cy="6731000"/>
          </a:xfrm>
          <a:prstGeom prst="rect">
            <a:avLst/>
          </a:prstGeom>
        </p:spPr>
      </p:pic>
      <p:pic>
        <p:nvPicPr>
          <p:cNvPr id="15" name="Picture 14" descr="Logo&#10;&#10;Description automatically generated with medium confidence">
            <a:extLst>
              <a:ext uri="{FF2B5EF4-FFF2-40B4-BE49-F238E27FC236}">
                <a16:creationId xmlns:a16="http://schemas.microsoft.com/office/drawing/2014/main" id="{EE084172-921A-674A-BEFF-7984595C95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104" r="37104"/>
          <a:stretch/>
        </p:blipFill>
        <p:spPr>
          <a:xfrm>
            <a:off x="10287000" y="3492500"/>
            <a:ext cx="2148840" cy="6731000"/>
          </a:xfrm>
          <a:prstGeom prst="rect">
            <a:avLst/>
          </a:prstGeom>
        </p:spPr>
      </p:pic>
      <p:pic>
        <p:nvPicPr>
          <p:cNvPr id="16" name="Picture 15" descr="Logo&#10;&#10;Description automatically generated with medium confidence">
            <a:extLst>
              <a:ext uri="{FF2B5EF4-FFF2-40B4-BE49-F238E27FC236}">
                <a16:creationId xmlns:a16="http://schemas.microsoft.com/office/drawing/2014/main" id="{5C0B37E6-E3C5-D347-ABC4-3BE75D140C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183" t="60528"/>
          <a:stretch/>
        </p:blipFill>
        <p:spPr>
          <a:xfrm>
            <a:off x="2399030" y="3492500"/>
            <a:ext cx="1651000" cy="2656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1B26C6-6737-B942-B306-E101144A778E}"/>
              </a:ext>
            </a:extLst>
          </p:cNvPr>
          <p:cNvSpPr txBox="1"/>
          <p:nvPr/>
        </p:nvSpPr>
        <p:spPr>
          <a:xfrm>
            <a:off x="2294255" y="10223500"/>
            <a:ext cx="19392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Strain = 0%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028C2B-C24B-7D43-9C2E-82B0C442E447}"/>
              </a:ext>
            </a:extLst>
          </p:cNvPr>
          <p:cNvSpPr txBox="1"/>
          <p:nvPr/>
        </p:nvSpPr>
        <p:spPr>
          <a:xfrm>
            <a:off x="4001770" y="10223500"/>
            <a:ext cx="177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33%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FF9918-92D6-EE44-955F-D25EFD668597}"/>
              </a:ext>
            </a:extLst>
          </p:cNvPr>
          <p:cNvSpPr txBox="1"/>
          <p:nvPr/>
        </p:nvSpPr>
        <p:spPr>
          <a:xfrm>
            <a:off x="5598160" y="10223500"/>
            <a:ext cx="177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100%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83CC29-2E0C-0043-965E-333EC86D427A}"/>
              </a:ext>
            </a:extLst>
          </p:cNvPr>
          <p:cNvSpPr txBox="1"/>
          <p:nvPr/>
        </p:nvSpPr>
        <p:spPr>
          <a:xfrm>
            <a:off x="7239000" y="10223500"/>
            <a:ext cx="177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167%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C34F31-C758-2E4B-97DA-2D2175206CBA}"/>
              </a:ext>
            </a:extLst>
          </p:cNvPr>
          <p:cNvSpPr txBox="1"/>
          <p:nvPr/>
        </p:nvSpPr>
        <p:spPr>
          <a:xfrm>
            <a:off x="8821420" y="10223500"/>
            <a:ext cx="177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183%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0BAD29-6453-E546-90F4-FDD416FB023F}"/>
              </a:ext>
            </a:extLst>
          </p:cNvPr>
          <p:cNvSpPr txBox="1"/>
          <p:nvPr/>
        </p:nvSpPr>
        <p:spPr>
          <a:xfrm>
            <a:off x="10472420" y="10203458"/>
            <a:ext cx="177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184%</a:t>
            </a:r>
          </a:p>
        </p:txBody>
      </p:sp>
    </p:spTree>
    <p:extLst>
      <p:ext uri="{BB962C8B-B14F-4D97-AF65-F5344CB8AC3E}">
        <p14:creationId xmlns:p14="http://schemas.microsoft.com/office/powerpoint/2010/main" val="256572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lane flying in the sky&#10;&#10;Description automatically generated with low confidence">
            <a:extLst>
              <a:ext uri="{FF2B5EF4-FFF2-40B4-BE49-F238E27FC236}">
                <a16:creationId xmlns:a16="http://schemas.microsoft.com/office/drawing/2014/main" id="{B8338BF6-5FB0-E24C-8B16-B62E37D8CD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05" r="25305"/>
          <a:stretch/>
        </p:blipFill>
        <p:spPr>
          <a:xfrm>
            <a:off x="7239000" y="6858000"/>
            <a:ext cx="4114800" cy="6731000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DA793127-0E01-9147-A9D6-D95CF2ED13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05" r="25305"/>
          <a:stretch/>
        </p:blipFill>
        <p:spPr>
          <a:xfrm>
            <a:off x="685800" y="6858000"/>
            <a:ext cx="4114800" cy="6731000"/>
          </a:xfrm>
          <a:prstGeom prst="rect">
            <a:avLst/>
          </a:prstGeom>
        </p:spPr>
      </p:pic>
      <p:pic>
        <p:nvPicPr>
          <p:cNvPr id="22" name="Picture 21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0F33BD1C-9C1E-7145-A704-235B75D4BC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05" r="25305"/>
          <a:stretch/>
        </p:blipFill>
        <p:spPr>
          <a:xfrm>
            <a:off x="7239000" y="1003300"/>
            <a:ext cx="4114800" cy="6731000"/>
          </a:xfrm>
          <a:prstGeom prst="rect">
            <a:avLst/>
          </a:prstGeom>
        </p:spPr>
      </p:pic>
      <p:pic>
        <p:nvPicPr>
          <p:cNvPr id="24" name="Picture 23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FEE4AA32-EC13-3F47-A79C-FA88AD6C0A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305" r="25305"/>
          <a:stretch/>
        </p:blipFill>
        <p:spPr>
          <a:xfrm>
            <a:off x="685800" y="1003300"/>
            <a:ext cx="4114800" cy="6731000"/>
          </a:xfrm>
          <a:prstGeom prst="rect">
            <a:avLst/>
          </a:prstGeom>
        </p:spPr>
      </p:pic>
      <p:pic>
        <p:nvPicPr>
          <p:cNvPr id="10" name="Picture 9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CA68709D-427B-5B40-847A-1524D1E64C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9573" t="61698" r="3049"/>
          <a:stretch/>
        </p:blipFill>
        <p:spPr>
          <a:xfrm>
            <a:off x="4216401" y="2328935"/>
            <a:ext cx="2291080" cy="4079730"/>
          </a:xfrm>
          <a:prstGeom prst="rect">
            <a:avLst/>
          </a:prstGeom>
        </p:spPr>
      </p:pic>
      <p:pic>
        <p:nvPicPr>
          <p:cNvPr id="11" name="Picture 10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4C854C64-C72D-E048-AE15-1E80C1B77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573" t="61698" r="3049"/>
          <a:stretch/>
        </p:blipFill>
        <p:spPr>
          <a:xfrm>
            <a:off x="10769600" y="2189235"/>
            <a:ext cx="2291080" cy="407973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5157E655-9D2C-5A4A-94D4-C0B286200C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73" t="61698" r="3049"/>
          <a:stretch/>
        </p:blipFill>
        <p:spPr>
          <a:xfrm>
            <a:off x="4325620" y="8183635"/>
            <a:ext cx="2291080" cy="4079730"/>
          </a:xfrm>
          <a:prstGeom prst="rect">
            <a:avLst/>
          </a:prstGeom>
        </p:spPr>
      </p:pic>
      <p:pic>
        <p:nvPicPr>
          <p:cNvPr id="13" name="Picture 12" descr="A plane flying in the sky&#10;&#10;Description automatically generated with low confidence">
            <a:extLst>
              <a:ext uri="{FF2B5EF4-FFF2-40B4-BE49-F238E27FC236}">
                <a16:creationId xmlns:a16="http://schemas.microsoft.com/office/drawing/2014/main" id="{2DF31A92-2CA7-7D46-B458-4A17EF87C4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573" t="61698" r="3049"/>
          <a:stretch/>
        </p:blipFill>
        <p:spPr>
          <a:xfrm>
            <a:off x="10774680" y="8043935"/>
            <a:ext cx="2291080" cy="40797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4B8627-C44F-F841-8FBD-3CFB7664797E}"/>
                  </a:ext>
                </a:extLst>
              </p:cNvPr>
              <p:cNvSpPr txBox="1"/>
              <p:nvPr/>
            </p:nvSpPr>
            <p:spPr>
              <a:xfrm>
                <a:off x="5896677" y="4099495"/>
                <a:ext cx="718274" cy="5386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35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4B8627-C44F-F841-8FBD-3CFB76647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677" y="4099495"/>
                <a:ext cx="718274" cy="538609"/>
              </a:xfrm>
              <a:prstGeom prst="rect">
                <a:avLst/>
              </a:prstGeom>
              <a:blipFill>
                <a:blip r:embed="rId7"/>
                <a:stretch>
                  <a:fillRect l="-14035" r="-526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91B2E4-87FA-6C4D-9A04-3E4C85AEF8D4}"/>
                  </a:ext>
                </a:extLst>
              </p:cNvPr>
              <p:cNvSpPr txBox="1"/>
              <p:nvPr/>
            </p:nvSpPr>
            <p:spPr>
              <a:xfrm>
                <a:off x="12461443" y="4099494"/>
                <a:ext cx="718274" cy="5386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35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91B2E4-87FA-6C4D-9A04-3E4C85AEF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1443" y="4099494"/>
                <a:ext cx="718274" cy="538609"/>
              </a:xfrm>
              <a:prstGeom prst="rect">
                <a:avLst/>
              </a:prstGeom>
              <a:blipFill>
                <a:blip r:embed="rId8"/>
                <a:stretch>
                  <a:fillRect l="-14035" r="-526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F24F21-C9AE-E14F-AC33-1D5DF9BA9A0B}"/>
                  </a:ext>
                </a:extLst>
              </p:cNvPr>
              <p:cNvSpPr txBox="1"/>
              <p:nvPr/>
            </p:nvSpPr>
            <p:spPr>
              <a:xfrm>
                <a:off x="5863224" y="9954195"/>
                <a:ext cx="728661" cy="5386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35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F24F21-C9AE-E14F-AC33-1D5DF9BA9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224" y="9954195"/>
                <a:ext cx="728661" cy="538609"/>
              </a:xfrm>
              <a:prstGeom prst="rect">
                <a:avLst/>
              </a:prstGeom>
              <a:blipFill>
                <a:blip r:embed="rId9"/>
                <a:stretch>
                  <a:fillRect l="-12069" r="-517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44ED67-C9E9-6547-AB0F-39ADA47C3971}"/>
                  </a:ext>
                </a:extLst>
              </p:cNvPr>
              <p:cNvSpPr txBox="1"/>
              <p:nvPr/>
            </p:nvSpPr>
            <p:spPr>
              <a:xfrm>
                <a:off x="12461443" y="9954195"/>
                <a:ext cx="728661" cy="5386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35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44ED67-C9E9-6547-AB0F-39ADA47C3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1443" y="9954195"/>
                <a:ext cx="728661" cy="538609"/>
              </a:xfrm>
              <a:prstGeom prst="rect">
                <a:avLst/>
              </a:prstGeom>
              <a:blipFill>
                <a:blip r:embed="rId10"/>
                <a:stretch>
                  <a:fillRect l="-13793" r="-517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360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015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386AF9D-CEF1-C747-9F57-14A85271F9AB}"/>
              </a:ext>
            </a:extLst>
          </p:cNvPr>
          <p:cNvSpPr/>
          <p:nvPr/>
        </p:nvSpPr>
        <p:spPr>
          <a:xfrm>
            <a:off x="4305806" y="1726752"/>
            <a:ext cx="4572000" cy="45720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5EBC33-73B2-2449-AE3B-537B1E952532}"/>
              </a:ext>
            </a:extLst>
          </p:cNvPr>
          <p:cNvCxnSpPr>
            <a:cxnSpLocks/>
          </p:cNvCxnSpPr>
          <p:nvPr/>
        </p:nvCxnSpPr>
        <p:spPr>
          <a:xfrm>
            <a:off x="4744720" y="5405153"/>
            <a:ext cx="18288" cy="537454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C6DABC-B064-BC49-B88D-6FB61A83515C}"/>
              </a:ext>
            </a:extLst>
          </p:cNvPr>
          <p:cNvCxnSpPr>
            <a:cxnSpLocks/>
          </p:cNvCxnSpPr>
          <p:nvPr/>
        </p:nvCxnSpPr>
        <p:spPr>
          <a:xfrm>
            <a:off x="8402320" y="5405153"/>
            <a:ext cx="18288" cy="54814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7EDDAD-F953-E24A-9637-A2A3D9D7525E}"/>
              </a:ext>
            </a:extLst>
          </p:cNvPr>
          <p:cNvCxnSpPr>
            <a:cxnSpLocks/>
          </p:cNvCxnSpPr>
          <p:nvPr/>
        </p:nvCxnSpPr>
        <p:spPr>
          <a:xfrm>
            <a:off x="6066802" y="7988782"/>
            <a:ext cx="105000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6237A77-BA69-004E-9143-8C96AE953928}"/>
              </a:ext>
            </a:extLst>
          </p:cNvPr>
          <p:cNvSpPr/>
          <p:nvPr/>
        </p:nvSpPr>
        <p:spPr>
          <a:xfrm>
            <a:off x="3020299" y="361823"/>
            <a:ext cx="8193024" cy="5023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473805-7345-2648-AE30-C22E1A381BC2}"/>
              </a:ext>
            </a:extLst>
          </p:cNvPr>
          <p:cNvSpPr/>
          <p:nvPr/>
        </p:nvSpPr>
        <p:spPr>
          <a:xfrm>
            <a:off x="4336194" y="9881157"/>
            <a:ext cx="4572000" cy="45720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96BCF4-CE19-5B4D-AEE5-60FD330CF723}"/>
              </a:ext>
            </a:extLst>
          </p:cNvPr>
          <p:cNvSpPr/>
          <p:nvPr/>
        </p:nvSpPr>
        <p:spPr>
          <a:xfrm>
            <a:off x="2477008" y="10779693"/>
            <a:ext cx="8193024" cy="4788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743404-7F12-C748-9E4E-38A8368956B8}"/>
              </a:ext>
            </a:extLst>
          </p:cNvPr>
          <p:cNvSpPr txBox="1"/>
          <p:nvPr/>
        </p:nvSpPr>
        <p:spPr>
          <a:xfrm>
            <a:off x="5990279" y="11302585"/>
            <a:ext cx="120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2L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583C8F-1D60-5D43-9D88-D5F72EF96D20}"/>
              </a:ext>
            </a:extLst>
          </p:cNvPr>
          <p:cNvSpPr txBox="1"/>
          <p:nvPr/>
        </p:nvSpPr>
        <p:spPr>
          <a:xfrm>
            <a:off x="8542528" y="7883280"/>
            <a:ext cx="120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2h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FB839C-5BFA-284D-AEE4-BFF34B551591}"/>
              </a:ext>
            </a:extLst>
          </p:cNvPr>
          <p:cNvCxnSpPr>
            <a:cxnSpLocks/>
          </p:cNvCxnSpPr>
          <p:nvPr/>
        </p:nvCxnSpPr>
        <p:spPr>
          <a:xfrm>
            <a:off x="8808720" y="5400216"/>
            <a:ext cx="0" cy="537947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306E918-15F3-224B-904E-A974C9CB6FA1}"/>
              </a:ext>
            </a:extLst>
          </p:cNvPr>
          <p:cNvCxnSpPr>
            <a:cxnSpLocks/>
          </p:cNvCxnSpPr>
          <p:nvPr/>
        </p:nvCxnSpPr>
        <p:spPr>
          <a:xfrm>
            <a:off x="4744720" y="11225902"/>
            <a:ext cx="36576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0BA2B0-514F-0F48-8AF4-F1F55661FFDF}"/>
              </a:ext>
            </a:extLst>
          </p:cNvPr>
          <p:cNvCxnSpPr>
            <a:cxnSpLocks/>
          </p:cNvCxnSpPr>
          <p:nvPr/>
        </p:nvCxnSpPr>
        <p:spPr>
          <a:xfrm>
            <a:off x="6573520" y="4012752"/>
            <a:ext cx="1359408" cy="172675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245829B-F4C5-A740-8F77-64B15541D537}"/>
              </a:ext>
            </a:extLst>
          </p:cNvPr>
          <p:cNvSpPr/>
          <p:nvPr/>
        </p:nvSpPr>
        <p:spPr>
          <a:xfrm>
            <a:off x="4305806" y="1712044"/>
            <a:ext cx="4572000" cy="4572000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49F114-8C1A-114B-954B-01A873B12F47}"/>
              </a:ext>
            </a:extLst>
          </p:cNvPr>
          <p:cNvSpPr txBox="1"/>
          <p:nvPr/>
        </p:nvSpPr>
        <p:spPr>
          <a:xfrm>
            <a:off x="6698319" y="4030602"/>
            <a:ext cx="120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8F6D238-D21A-0A46-BE90-0684919F4CDF}"/>
              </a:ext>
            </a:extLst>
          </p:cNvPr>
          <p:cNvCxnSpPr>
            <a:cxnSpLocks/>
          </p:cNvCxnSpPr>
          <p:nvPr/>
        </p:nvCxnSpPr>
        <p:spPr>
          <a:xfrm>
            <a:off x="6066802" y="8377114"/>
            <a:ext cx="1050009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CCD7F89-E87A-EC42-A461-BA89882EC0E0}"/>
              </a:ext>
            </a:extLst>
          </p:cNvPr>
          <p:cNvSpPr txBox="1"/>
          <p:nvPr/>
        </p:nvSpPr>
        <p:spPr>
          <a:xfrm>
            <a:off x="6016583" y="8328069"/>
            <a:ext cx="120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42469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FDB27B41-A099-404D-987C-08CDFE61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02" y="1991505"/>
            <a:ext cx="6539298" cy="3552786"/>
          </a:xfrm>
          <a:prstGeom prst="rect">
            <a:avLst/>
          </a:prstGeom>
        </p:spPr>
      </p:pic>
      <p:pic>
        <p:nvPicPr>
          <p:cNvPr id="10" name="Picture 9" descr="Chart, diagram&#10;&#10;Description automatically generated">
            <a:extLst>
              <a:ext uri="{FF2B5EF4-FFF2-40B4-BE49-F238E27FC236}">
                <a16:creationId xmlns:a16="http://schemas.microsoft.com/office/drawing/2014/main" id="{2D836D4F-E2AC-BE41-B13E-F4D6EE958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02" y="5569389"/>
            <a:ext cx="6539298" cy="490447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60F277-11FF-2046-9954-59008633935C}"/>
              </a:ext>
            </a:extLst>
          </p:cNvPr>
          <p:cNvCxnSpPr>
            <a:cxnSpLocks/>
          </p:cNvCxnSpPr>
          <p:nvPr/>
        </p:nvCxnSpPr>
        <p:spPr>
          <a:xfrm>
            <a:off x="4574326" y="7543800"/>
            <a:ext cx="167407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6706DE-0CCF-C649-B9B2-FD1E55DDF073}"/>
              </a:ext>
            </a:extLst>
          </p:cNvPr>
          <p:cNvCxnSpPr>
            <a:cxnSpLocks/>
          </p:cNvCxnSpPr>
          <p:nvPr/>
        </p:nvCxnSpPr>
        <p:spPr>
          <a:xfrm>
            <a:off x="4574326" y="7543800"/>
            <a:ext cx="0" cy="20652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63307A-AB0B-804D-ACEB-3662861BAEA5}"/>
              </a:ext>
            </a:extLst>
          </p:cNvPr>
          <p:cNvCxnSpPr>
            <a:cxnSpLocks/>
          </p:cNvCxnSpPr>
          <p:nvPr/>
        </p:nvCxnSpPr>
        <p:spPr>
          <a:xfrm>
            <a:off x="6226628" y="7543800"/>
            <a:ext cx="0" cy="154577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252865-B2CD-0E49-B4FE-868D68753C4D}"/>
              </a:ext>
            </a:extLst>
          </p:cNvPr>
          <p:cNvSpPr txBox="1"/>
          <p:nvPr/>
        </p:nvSpPr>
        <p:spPr>
          <a:xfrm>
            <a:off x="4393581" y="7186611"/>
            <a:ext cx="2051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Width of Phase Field</a:t>
            </a:r>
          </a:p>
        </p:txBody>
      </p:sp>
      <p:pic>
        <p:nvPicPr>
          <p:cNvPr id="39" name="Picture 3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E695E0-C809-6542-B3CC-9386D570BA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95" r="19066" b="27332"/>
          <a:stretch/>
        </p:blipFill>
        <p:spPr>
          <a:xfrm>
            <a:off x="7057944" y="3471163"/>
            <a:ext cx="3679330" cy="1627307"/>
          </a:xfrm>
          <a:prstGeom prst="rect">
            <a:avLst/>
          </a:prstGeom>
        </p:spPr>
      </p:pic>
      <p:pic>
        <p:nvPicPr>
          <p:cNvPr id="41" name="Picture 4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58D1445-782A-2344-9AC2-825C49214A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95" r="19066" b="27332"/>
          <a:stretch/>
        </p:blipFill>
        <p:spPr>
          <a:xfrm>
            <a:off x="7057943" y="5230694"/>
            <a:ext cx="3679330" cy="1627306"/>
          </a:xfrm>
          <a:prstGeom prst="rect">
            <a:avLst/>
          </a:prstGeom>
        </p:spPr>
      </p:pic>
      <p:pic>
        <p:nvPicPr>
          <p:cNvPr id="43" name="Picture 42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9D4CBF83-701E-B840-8C73-E83E211E73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5" t="6295" r="19017" b="27332"/>
          <a:stretch/>
        </p:blipFill>
        <p:spPr>
          <a:xfrm>
            <a:off x="7057942" y="7128765"/>
            <a:ext cx="3643087" cy="1627307"/>
          </a:xfrm>
          <a:prstGeom prst="rect">
            <a:avLst/>
          </a:prstGeom>
        </p:spPr>
      </p:pic>
      <p:pic>
        <p:nvPicPr>
          <p:cNvPr id="45" name="Picture 44" descr="Rectangle&#10;&#10;Description automatically generated with medium confidence">
            <a:extLst>
              <a:ext uri="{FF2B5EF4-FFF2-40B4-BE49-F238E27FC236}">
                <a16:creationId xmlns:a16="http://schemas.microsoft.com/office/drawing/2014/main" id="{1B6C246E-010F-2247-9A19-796B748389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245" r="19197" b="25927"/>
          <a:stretch/>
        </p:blipFill>
        <p:spPr>
          <a:xfrm>
            <a:off x="7053018" y="8872298"/>
            <a:ext cx="3684255" cy="1643304"/>
          </a:xfrm>
          <a:prstGeom prst="rect">
            <a:avLst/>
          </a:prstGeom>
        </p:spPr>
      </p:pic>
      <p:pic>
        <p:nvPicPr>
          <p:cNvPr id="47" name="Picture 46" descr="A picture containing icon&#10;&#10;Description automatically generated">
            <a:extLst>
              <a:ext uri="{FF2B5EF4-FFF2-40B4-BE49-F238E27FC236}">
                <a16:creationId xmlns:a16="http://schemas.microsoft.com/office/drawing/2014/main" id="{37125610-5074-6245-B13C-8E80E925E0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41" t="3713" r="19546" b="31335"/>
          <a:stretch/>
        </p:blipFill>
        <p:spPr>
          <a:xfrm>
            <a:off x="7053019" y="1838631"/>
            <a:ext cx="3679330" cy="1662724"/>
          </a:xfrm>
          <a:prstGeom prst="rect">
            <a:avLst/>
          </a:prstGeom>
        </p:spPr>
      </p:pic>
      <p:pic>
        <p:nvPicPr>
          <p:cNvPr id="50" name="Picture 49" descr="Icon&#10;&#10;Description automatically generated with medium confidence">
            <a:extLst>
              <a:ext uri="{FF2B5EF4-FFF2-40B4-BE49-F238E27FC236}">
                <a16:creationId xmlns:a16="http://schemas.microsoft.com/office/drawing/2014/main" id="{7686BD83-8119-4F40-B4E2-D3A8A934D2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5661" t="60743"/>
          <a:stretch/>
        </p:blipFill>
        <p:spPr>
          <a:xfrm>
            <a:off x="10927369" y="1991505"/>
            <a:ext cx="951132" cy="1479658"/>
          </a:xfrm>
          <a:prstGeom prst="rect">
            <a:avLst/>
          </a:prstGeom>
        </p:spPr>
      </p:pic>
      <p:pic>
        <p:nvPicPr>
          <p:cNvPr id="52" name="Picture 5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77BAAF-1AB3-8243-BDA6-D528C06AA2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046" t="59577" r="3236"/>
          <a:stretch/>
        </p:blipFill>
        <p:spPr>
          <a:xfrm>
            <a:off x="10742198" y="4284816"/>
            <a:ext cx="1438507" cy="1995134"/>
          </a:xfrm>
          <a:prstGeom prst="rect">
            <a:avLst/>
          </a:prstGeom>
        </p:spPr>
      </p:pic>
      <p:pic>
        <p:nvPicPr>
          <p:cNvPr id="55" name="Picture 54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9EC0EB4B-BC39-7843-900A-58D426CB57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017" t="58884" r="3065"/>
          <a:stretch/>
        </p:blipFill>
        <p:spPr>
          <a:xfrm>
            <a:off x="10900971" y="7878133"/>
            <a:ext cx="1517019" cy="198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17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diagram&#10;&#10;Description automatically generated">
            <a:extLst>
              <a:ext uri="{FF2B5EF4-FFF2-40B4-BE49-F238E27FC236}">
                <a16:creationId xmlns:a16="http://schemas.microsoft.com/office/drawing/2014/main" id="{2D836D4F-E2AC-BE41-B13E-F4D6EE958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02" y="5569389"/>
            <a:ext cx="6539298" cy="4904474"/>
          </a:xfrm>
          <a:prstGeom prst="rect">
            <a:avLst/>
          </a:prstGeom>
        </p:spPr>
      </p:pic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FDB27B41-A099-404D-987C-08CDFE618B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12" b="5107"/>
          <a:stretch/>
        </p:blipFill>
        <p:spPr>
          <a:xfrm>
            <a:off x="965870" y="2639327"/>
            <a:ext cx="5903016" cy="289539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60F277-11FF-2046-9954-59008633935C}"/>
              </a:ext>
            </a:extLst>
          </p:cNvPr>
          <p:cNvCxnSpPr>
            <a:cxnSpLocks/>
          </p:cNvCxnSpPr>
          <p:nvPr/>
        </p:nvCxnSpPr>
        <p:spPr>
          <a:xfrm>
            <a:off x="4574326" y="7543800"/>
            <a:ext cx="167407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6706DE-0CCF-C649-B9B2-FD1E55DDF073}"/>
              </a:ext>
            </a:extLst>
          </p:cNvPr>
          <p:cNvCxnSpPr>
            <a:cxnSpLocks/>
          </p:cNvCxnSpPr>
          <p:nvPr/>
        </p:nvCxnSpPr>
        <p:spPr>
          <a:xfrm>
            <a:off x="4574326" y="7543800"/>
            <a:ext cx="0" cy="20652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63307A-AB0B-804D-ACEB-3662861BAEA5}"/>
              </a:ext>
            </a:extLst>
          </p:cNvPr>
          <p:cNvCxnSpPr>
            <a:cxnSpLocks/>
          </p:cNvCxnSpPr>
          <p:nvPr/>
        </p:nvCxnSpPr>
        <p:spPr>
          <a:xfrm>
            <a:off x="6226628" y="7543800"/>
            <a:ext cx="0" cy="154577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252865-B2CD-0E49-B4FE-868D68753C4D}"/>
              </a:ext>
            </a:extLst>
          </p:cNvPr>
          <p:cNvSpPr txBox="1"/>
          <p:nvPr/>
        </p:nvSpPr>
        <p:spPr>
          <a:xfrm>
            <a:off x="4393581" y="7186611"/>
            <a:ext cx="2051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Width of Phase Field</a:t>
            </a:r>
          </a:p>
        </p:txBody>
      </p:sp>
      <p:pic>
        <p:nvPicPr>
          <p:cNvPr id="25" name="Picture 24" descr="A picture containing icon&#10;&#10;Description automatically generated">
            <a:extLst>
              <a:ext uri="{FF2B5EF4-FFF2-40B4-BE49-F238E27FC236}">
                <a16:creationId xmlns:a16="http://schemas.microsoft.com/office/drawing/2014/main" id="{B1501931-193C-5E45-9A49-99894587B0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1" t="3713" r="19546" b="31335"/>
          <a:stretch/>
        </p:blipFill>
        <p:spPr>
          <a:xfrm>
            <a:off x="6971718" y="2296782"/>
            <a:ext cx="3736121" cy="1688388"/>
          </a:xfrm>
          <a:prstGeom prst="rect">
            <a:avLst/>
          </a:prstGeom>
        </p:spPr>
      </p:pic>
      <p:pic>
        <p:nvPicPr>
          <p:cNvPr id="26" name="Picture 25" descr="Icon&#10;&#10;Description automatically generated with medium confidence">
            <a:extLst>
              <a:ext uri="{FF2B5EF4-FFF2-40B4-BE49-F238E27FC236}">
                <a16:creationId xmlns:a16="http://schemas.microsoft.com/office/drawing/2014/main" id="{C329B863-7D82-D94D-9955-DA20314608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661" t="60743"/>
          <a:stretch/>
        </p:blipFill>
        <p:spPr>
          <a:xfrm>
            <a:off x="10747351" y="2460174"/>
            <a:ext cx="980276" cy="1524996"/>
          </a:xfrm>
          <a:prstGeom prst="rect">
            <a:avLst/>
          </a:prstGeom>
        </p:spPr>
      </p:pic>
      <p:pic>
        <p:nvPicPr>
          <p:cNvPr id="18" name="Picture 1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0CEDA68-F581-4D46-AD71-5460F5F631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38" r="14175" b="21577"/>
          <a:stretch/>
        </p:blipFill>
        <p:spPr>
          <a:xfrm>
            <a:off x="6971718" y="4173023"/>
            <a:ext cx="3629248" cy="1570498"/>
          </a:xfrm>
          <a:prstGeom prst="rect">
            <a:avLst/>
          </a:prstGeom>
        </p:spPr>
      </p:pic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A28EAD3B-E36B-4E40-9F97-6B1710A1424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39" r="14174" b="21577"/>
          <a:stretch/>
        </p:blipFill>
        <p:spPr>
          <a:xfrm>
            <a:off x="6971718" y="5748233"/>
            <a:ext cx="3640135" cy="1575210"/>
          </a:xfrm>
          <a:prstGeom prst="rect">
            <a:avLst/>
          </a:prstGeom>
        </p:spPr>
      </p:pic>
      <p:pic>
        <p:nvPicPr>
          <p:cNvPr id="20" name="Picture 19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8F90C46-483C-6241-8C26-F30BD5220B1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39" r="14174" b="21577"/>
          <a:stretch/>
        </p:blipFill>
        <p:spPr>
          <a:xfrm>
            <a:off x="6971718" y="7323443"/>
            <a:ext cx="3640135" cy="1575210"/>
          </a:xfrm>
          <a:prstGeom prst="rect">
            <a:avLst/>
          </a:prstGeom>
        </p:spPr>
      </p:pic>
      <p:pic>
        <p:nvPicPr>
          <p:cNvPr id="21" name="Picture 20" descr="Shape&#10;&#10;Description automatically generated">
            <a:extLst>
              <a:ext uri="{FF2B5EF4-FFF2-40B4-BE49-F238E27FC236}">
                <a16:creationId xmlns:a16="http://schemas.microsoft.com/office/drawing/2014/main" id="{C31C4D7D-0250-AB46-BE33-65E85CF2ADC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338" r="14175" b="21577"/>
          <a:stretch/>
        </p:blipFill>
        <p:spPr>
          <a:xfrm>
            <a:off x="6982606" y="8898653"/>
            <a:ext cx="3640139" cy="1575210"/>
          </a:xfrm>
          <a:prstGeom prst="rect">
            <a:avLst/>
          </a:prstGeom>
        </p:spPr>
      </p:pic>
      <p:pic>
        <p:nvPicPr>
          <p:cNvPr id="22" name="Picture 2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E12A2F7-1AFE-364C-826C-1F725FB927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157" t="60932" r="2470"/>
          <a:stretch/>
        </p:blipFill>
        <p:spPr>
          <a:xfrm>
            <a:off x="10751610" y="4173023"/>
            <a:ext cx="980276" cy="1532619"/>
          </a:xfrm>
          <a:prstGeom prst="rect">
            <a:avLst/>
          </a:prstGeom>
        </p:spPr>
      </p:pic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EE443CB3-8267-2E41-A74F-6297FC265FF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6157" t="60932" r="2470"/>
          <a:stretch/>
        </p:blipFill>
        <p:spPr>
          <a:xfrm>
            <a:off x="10751609" y="5790823"/>
            <a:ext cx="980277" cy="1532619"/>
          </a:xfrm>
          <a:prstGeom prst="rect">
            <a:avLst/>
          </a:prstGeom>
        </p:spPr>
      </p:pic>
      <p:pic>
        <p:nvPicPr>
          <p:cNvPr id="33" name="Picture 32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3918B7E-214F-5140-9DED-A2AF2E34CB4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6158" t="60932" r="2322"/>
          <a:stretch/>
        </p:blipFill>
        <p:spPr>
          <a:xfrm>
            <a:off x="10747351" y="7366035"/>
            <a:ext cx="992952" cy="1532618"/>
          </a:xfrm>
          <a:prstGeom prst="rect">
            <a:avLst/>
          </a:prstGeom>
        </p:spPr>
      </p:pic>
      <p:pic>
        <p:nvPicPr>
          <p:cNvPr id="34" name="Picture 33" descr="Shape&#10;&#10;Description automatically generated">
            <a:extLst>
              <a:ext uri="{FF2B5EF4-FFF2-40B4-BE49-F238E27FC236}">
                <a16:creationId xmlns:a16="http://schemas.microsoft.com/office/drawing/2014/main" id="{AE8A5D2C-95A6-1A43-8784-5F51FF18511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6157" t="60932" r="2470"/>
          <a:stretch/>
        </p:blipFill>
        <p:spPr>
          <a:xfrm>
            <a:off x="10752031" y="8941241"/>
            <a:ext cx="980276" cy="153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99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56DE9775-674F-3143-993B-8AB23B2C3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981865"/>
            <a:ext cx="6539299" cy="490447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60F277-11FF-2046-9954-59008633935C}"/>
              </a:ext>
            </a:extLst>
          </p:cNvPr>
          <p:cNvCxnSpPr>
            <a:cxnSpLocks/>
          </p:cNvCxnSpPr>
          <p:nvPr/>
        </p:nvCxnSpPr>
        <p:spPr>
          <a:xfrm>
            <a:off x="11104129" y="3684248"/>
            <a:ext cx="167407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6706DE-0CCF-C649-B9B2-FD1E55DDF073}"/>
              </a:ext>
            </a:extLst>
          </p:cNvPr>
          <p:cNvCxnSpPr>
            <a:cxnSpLocks/>
          </p:cNvCxnSpPr>
          <p:nvPr/>
        </p:nvCxnSpPr>
        <p:spPr>
          <a:xfrm>
            <a:off x="11111387" y="3684248"/>
            <a:ext cx="0" cy="20652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63307A-AB0B-804D-ACEB-3662861BAEA5}"/>
              </a:ext>
            </a:extLst>
          </p:cNvPr>
          <p:cNvCxnSpPr>
            <a:cxnSpLocks/>
          </p:cNvCxnSpPr>
          <p:nvPr/>
        </p:nvCxnSpPr>
        <p:spPr>
          <a:xfrm>
            <a:off x="12763689" y="3684248"/>
            <a:ext cx="0" cy="154577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252865-B2CD-0E49-B4FE-868D68753C4D}"/>
              </a:ext>
            </a:extLst>
          </p:cNvPr>
          <p:cNvSpPr txBox="1"/>
          <p:nvPr/>
        </p:nvSpPr>
        <p:spPr>
          <a:xfrm>
            <a:off x="10930642" y="3327059"/>
            <a:ext cx="2051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Width of Phase Field</a:t>
            </a:r>
          </a:p>
        </p:txBody>
      </p:sp>
      <p:pic>
        <p:nvPicPr>
          <p:cNvPr id="27" name="Picture 26" descr="A picture containing antenna&#10;&#10;Description automatically generated">
            <a:extLst>
              <a:ext uri="{FF2B5EF4-FFF2-40B4-BE49-F238E27FC236}">
                <a16:creationId xmlns:a16="http://schemas.microsoft.com/office/drawing/2014/main" id="{A441117B-5A0D-024A-B2F4-C63B35DC2A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12" b="5107"/>
          <a:stretch/>
        </p:blipFill>
        <p:spPr>
          <a:xfrm>
            <a:off x="294639" y="2782947"/>
            <a:ext cx="6539299" cy="3207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302A30-4DDC-7F40-9E40-274E8E156704}"/>
                  </a:ext>
                </a:extLst>
              </p:cNvPr>
              <p:cNvSpPr txBox="1"/>
              <p:nvPr/>
            </p:nvSpPr>
            <p:spPr>
              <a:xfrm>
                <a:off x="3964700" y="4049322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302A30-4DDC-7F40-9E40-274E8E156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700" y="4049322"/>
                <a:ext cx="276101" cy="276999"/>
              </a:xfrm>
              <a:prstGeom prst="rect">
                <a:avLst/>
              </a:prstGeom>
              <a:blipFill>
                <a:blip r:embed="rId5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2203B0C-DC50-1441-AA7F-B78DB1748E81}"/>
                  </a:ext>
                </a:extLst>
              </p:cNvPr>
              <p:cNvSpPr txBox="1"/>
              <p:nvPr/>
            </p:nvSpPr>
            <p:spPr>
              <a:xfrm>
                <a:off x="3486027" y="3556181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2203B0C-DC50-1441-AA7F-B78DB1748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027" y="3556181"/>
                <a:ext cx="281423" cy="276999"/>
              </a:xfrm>
              <a:prstGeom prst="rect">
                <a:avLst/>
              </a:prstGeom>
              <a:blipFill>
                <a:blip r:embed="rId6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C1D79B5-B3B3-7243-BB4B-CB02F5A06F49}"/>
              </a:ext>
            </a:extLst>
          </p:cNvPr>
          <p:cNvSpPr txBox="1"/>
          <p:nvPr/>
        </p:nvSpPr>
        <p:spPr>
          <a:xfrm>
            <a:off x="118295" y="6135194"/>
            <a:ext cx="1240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8F0385-5F3D-0F4C-B7ED-9AAE29BD270D}"/>
              </a:ext>
            </a:extLst>
          </p:cNvPr>
          <p:cNvSpPr txBox="1"/>
          <p:nvPr/>
        </p:nvSpPr>
        <p:spPr>
          <a:xfrm>
            <a:off x="6447715" y="6135194"/>
            <a:ext cx="1240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175284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4EF2E576-F682-204E-B675-8584F6702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1" t="3713" r="19546" b="31335"/>
          <a:stretch/>
        </p:blipFill>
        <p:spPr>
          <a:xfrm>
            <a:off x="792208" y="4797274"/>
            <a:ext cx="4331816" cy="1957588"/>
          </a:xfrm>
          <a:prstGeom prst="rect">
            <a:avLst/>
          </a:prstGeom>
        </p:spPr>
      </p:pic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C5B66AF-ECBC-0D41-815D-A0111277FB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8" r="14175" b="21577"/>
          <a:stretch/>
        </p:blipFill>
        <p:spPr>
          <a:xfrm>
            <a:off x="761728" y="6948257"/>
            <a:ext cx="4331816" cy="1874523"/>
          </a:xfrm>
          <a:prstGeom prst="rect">
            <a:avLst/>
          </a:prstGeom>
        </p:spPr>
      </p:pic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1E43142B-9EDC-0641-A447-BC36A969D1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9" r="14174" b="21577"/>
          <a:stretch/>
        </p:blipFill>
        <p:spPr>
          <a:xfrm>
            <a:off x="6983442" y="6968222"/>
            <a:ext cx="4331814" cy="1874523"/>
          </a:xfrm>
          <a:prstGeom prst="rect">
            <a:avLst/>
          </a:prstGeom>
        </p:spPr>
      </p:pic>
      <p:pic>
        <p:nvPicPr>
          <p:cNvPr id="14" name="Picture 13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8433032-E010-C449-8CB0-0A4527C45A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9" r="14174" b="21577"/>
          <a:stretch/>
        </p:blipFill>
        <p:spPr>
          <a:xfrm>
            <a:off x="761728" y="8908415"/>
            <a:ext cx="4331814" cy="1874523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5A39ECA-839B-0044-B304-6858AD31D7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38" r="14175" b="21577"/>
          <a:stretch/>
        </p:blipFill>
        <p:spPr>
          <a:xfrm>
            <a:off x="6983442" y="8908415"/>
            <a:ext cx="4331814" cy="1874521"/>
          </a:xfrm>
          <a:prstGeom prst="rect">
            <a:avLst/>
          </a:prstGeom>
        </p:spPr>
      </p:pic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04E9580-990B-8D4E-A607-65A29B2356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57" t="60932" r="2470"/>
          <a:stretch/>
        </p:blipFill>
        <p:spPr>
          <a:xfrm>
            <a:off x="5205028" y="6947410"/>
            <a:ext cx="1158258" cy="1810886"/>
          </a:xfrm>
          <a:prstGeom prst="rect">
            <a:avLst/>
          </a:prstGeom>
        </p:spPr>
      </p:pic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023E25F0-56B0-3B48-AC27-706EB47831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157" t="60932" r="2470"/>
          <a:stretch/>
        </p:blipFill>
        <p:spPr>
          <a:xfrm>
            <a:off x="11399497" y="6968222"/>
            <a:ext cx="1184009" cy="1851144"/>
          </a:xfrm>
          <a:prstGeom prst="rect">
            <a:avLst/>
          </a:prstGeom>
        </p:spPr>
      </p:pic>
      <p:pic>
        <p:nvPicPr>
          <p:cNvPr id="18" name="Picture 17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C4E1F07-132E-8946-9F25-1583887910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158" t="60932" r="2834"/>
          <a:stretch/>
        </p:blipFill>
        <p:spPr>
          <a:xfrm>
            <a:off x="5205028" y="8908415"/>
            <a:ext cx="1158258" cy="1870980"/>
          </a:xfrm>
          <a:prstGeom prst="rect">
            <a:avLst/>
          </a:prstGeom>
        </p:spPr>
      </p:pic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10C7AC70-9FCA-5843-9D97-1988152B3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157" t="60932" r="2470"/>
          <a:stretch/>
        </p:blipFill>
        <p:spPr>
          <a:xfrm>
            <a:off x="11399498" y="8896725"/>
            <a:ext cx="1184008" cy="1851144"/>
          </a:xfrm>
          <a:prstGeom prst="rect">
            <a:avLst/>
          </a:prstGeom>
        </p:spPr>
      </p:pic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93C1C116-DEE5-1743-BB3E-0658DC85424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5661" t="60743"/>
          <a:stretch/>
        </p:blipFill>
        <p:spPr>
          <a:xfrm>
            <a:off x="5181057" y="4856184"/>
            <a:ext cx="1258347" cy="19575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F3DA3B-A810-1840-B89C-9B7012F355C7}"/>
                  </a:ext>
                </a:extLst>
              </p:cNvPr>
              <p:cNvSpPr txBox="1"/>
              <p:nvPr/>
            </p:nvSpPr>
            <p:spPr>
              <a:xfrm>
                <a:off x="5893727" y="7660492"/>
                <a:ext cx="51167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F3DA3B-A810-1840-B89C-9B7012F35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727" y="7660492"/>
                <a:ext cx="511679" cy="384721"/>
              </a:xfrm>
              <a:prstGeom prst="rect">
                <a:avLst/>
              </a:prstGeom>
              <a:blipFill>
                <a:blip r:embed="rId9"/>
                <a:stretch>
                  <a:fillRect l="-14634" r="-4878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B5F2720-CE66-3A47-B9E7-160CA6CCCFE1}"/>
                  </a:ext>
                </a:extLst>
              </p:cNvPr>
              <p:cNvSpPr txBox="1"/>
              <p:nvPr/>
            </p:nvSpPr>
            <p:spPr>
              <a:xfrm>
                <a:off x="12156068" y="7660492"/>
                <a:ext cx="51167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B5F2720-CE66-3A47-B9E7-160CA6CCC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6068" y="7660492"/>
                <a:ext cx="511679" cy="384721"/>
              </a:xfrm>
              <a:prstGeom prst="rect">
                <a:avLst/>
              </a:prstGeom>
              <a:blipFill>
                <a:blip r:embed="rId10"/>
                <a:stretch>
                  <a:fillRect l="-14634" r="-4878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088ECA0-A3CF-B343-B1F1-AFB42B14BA93}"/>
                  </a:ext>
                </a:extLst>
              </p:cNvPr>
              <p:cNvSpPr txBox="1"/>
              <p:nvPr/>
            </p:nvSpPr>
            <p:spPr>
              <a:xfrm>
                <a:off x="5886290" y="9629936"/>
                <a:ext cx="519116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088ECA0-A3CF-B343-B1F1-AFB42B14B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290" y="9629936"/>
                <a:ext cx="519116" cy="384721"/>
              </a:xfrm>
              <a:prstGeom prst="rect">
                <a:avLst/>
              </a:prstGeom>
              <a:blipFill>
                <a:blip r:embed="rId11"/>
                <a:stretch>
                  <a:fillRect l="-14286" r="-4762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E660CB-ADF5-CF48-B45A-A167862BE157}"/>
                  </a:ext>
                </a:extLst>
              </p:cNvPr>
              <p:cNvSpPr txBox="1"/>
              <p:nvPr/>
            </p:nvSpPr>
            <p:spPr>
              <a:xfrm>
                <a:off x="12097113" y="9629935"/>
                <a:ext cx="519116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E660CB-ADF5-CF48-B45A-A167862BE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7113" y="9629935"/>
                <a:ext cx="519116" cy="384721"/>
              </a:xfrm>
              <a:prstGeom prst="rect">
                <a:avLst/>
              </a:prstGeom>
              <a:blipFill>
                <a:blip r:embed="rId12"/>
                <a:stretch>
                  <a:fillRect l="-14286" r="-4762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5F6EF4F-6756-4142-A207-E7E0F31ED10A}"/>
              </a:ext>
            </a:extLst>
          </p:cNvPr>
          <p:cNvSpPr txBox="1"/>
          <p:nvPr/>
        </p:nvSpPr>
        <p:spPr>
          <a:xfrm>
            <a:off x="320510" y="6128899"/>
            <a:ext cx="1240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F23B89-724B-5D48-9ECC-90374698882D}"/>
              </a:ext>
            </a:extLst>
          </p:cNvPr>
          <p:cNvSpPr txBox="1"/>
          <p:nvPr/>
        </p:nvSpPr>
        <p:spPr>
          <a:xfrm>
            <a:off x="6471523" y="6128899"/>
            <a:ext cx="1240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71EFE8-6643-4241-A0EE-3F7BE277B527}"/>
              </a:ext>
            </a:extLst>
          </p:cNvPr>
          <p:cNvSpPr txBox="1"/>
          <p:nvPr/>
        </p:nvSpPr>
        <p:spPr>
          <a:xfrm>
            <a:off x="349026" y="10225397"/>
            <a:ext cx="1240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c)</a:t>
            </a:r>
          </a:p>
        </p:txBody>
      </p:sp>
      <p:pic>
        <p:nvPicPr>
          <p:cNvPr id="3" name="Picture 2" descr="Rectangle&#10;&#10;Description automatically generated with low confidence">
            <a:extLst>
              <a:ext uri="{FF2B5EF4-FFF2-40B4-BE49-F238E27FC236}">
                <a16:creationId xmlns:a16="http://schemas.microsoft.com/office/drawing/2014/main" id="{9966C13E-2C21-484D-9DC1-CE6646F6F10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6088" b="40025"/>
          <a:stretch/>
        </p:blipFill>
        <p:spPr>
          <a:xfrm>
            <a:off x="6953805" y="4865644"/>
            <a:ext cx="4361452" cy="1863818"/>
          </a:xfrm>
          <a:prstGeom prst="rect">
            <a:avLst/>
          </a:prstGeom>
        </p:spPr>
      </p:pic>
      <p:pic>
        <p:nvPicPr>
          <p:cNvPr id="28" name="Picture 27" descr="Rectangle&#10;&#10;Description automatically generated with low confidence">
            <a:extLst>
              <a:ext uri="{FF2B5EF4-FFF2-40B4-BE49-F238E27FC236}">
                <a16:creationId xmlns:a16="http://schemas.microsoft.com/office/drawing/2014/main" id="{EE2B846E-33ED-2345-957E-30120350DB9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4616" t="58460"/>
          <a:stretch/>
        </p:blipFill>
        <p:spPr>
          <a:xfrm>
            <a:off x="11315256" y="5043619"/>
            <a:ext cx="1688542" cy="165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48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6FDDB792-2DF6-094D-99A8-FEE2A2F84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1191507"/>
            <a:ext cx="3478068" cy="6485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B6F377-D5A2-B842-A6F3-65BF4A922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927" y="2646803"/>
            <a:ext cx="6337510" cy="50297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1EDCA5-1E2F-D646-BCEA-23759B3AD5BC}"/>
              </a:ext>
            </a:extLst>
          </p:cNvPr>
          <p:cNvSpPr/>
          <p:nvPr/>
        </p:nvSpPr>
        <p:spPr>
          <a:xfrm>
            <a:off x="1228195" y="980026"/>
            <a:ext cx="3780223" cy="1690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F2FE10-A32C-2A4E-A264-41352FD0A4C2}"/>
              </a:ext>
            </a:extLst>
          </p:cNvPr>
          <p:cNvSpPr txBox="1"/>
          <p:nvPr/>
        </p:nvSpPr>
        <p:spPr>
          <a:xfrm>
            <a:off x="1228195" y="6858000"/>
            <a:ext cx="1240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B5BA10-F87A-9C48-A16E-16D0C613D56B}"/>
              </a:ext>
            </a:extLst>
          </p:cNvPr>
          <p:cNvSpPr txBox="1"/>
          <p:nvPr/>
        </p:nvSpPr>
        <p:spPr>
          <a:xfrm>
            <a:off x="4948876" y="6858000"/>
            <a:ext cx="1240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3366717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90AFA51B-D7C3-B04A-9A61-8CF5272FB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61" r="25377"/>
          <a:stretch/>
        </p:blipFill>
        <p:spPr>
          <a:xfrm>
            <a:off x="795256" y="7343950"/>
            <a:ext cx="2201021" cy="4086598"/>
          </a:xfrm>
          <a:prstGeom prst="rect">
            <a:avLst/>
          </a:prstGeom>
        </p:spPr>
      </p:pic>
      <p:pic>
        <p:nvPicPr>
          <p:cNvPr id="7" name="Picture 6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45F47599-FFA3-D844-8B9E-9F9E42A707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61" r="25377"/>
          <a:stretch/>
        </p:blipFill>
        <p:spPr>
          <a:xfrm>
            <a:off x="3139890" y="7343950"/>
            <a:ext cx="2201021" cy="4086599"/>
          </a:xfrm>
          <a:prstGeom prst="rect">
            <a:avLst/>
          </a:prstGeom>
        </p:spPr>
      </p:pic>
      <p:pic>
        <p:nvPicPr>
          <p:cNvPr id="9" name="Picture 8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44C75273-6FF9-DF4C-9BA2-152FBA7EE0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61" r="25377"/>
          <a:stretch/>
        </p:blipFill>
        <p:spPr>
          <a:xfrm>
            <a:off x="5419763" y="7343948"/>
            <a:ext cx="2201022" cy="4086600"/>
          </a:xfrm>
          <a:prstGeom prst="rect">
            <a:avLst/>
          </a:prstGeom>
        </p:spPr>
      </p:pic>
      <p:pic>
        <p:nvPicPr>
          <p:cNvPr id="11" name="Picture 10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754339AA-14D8-9548-BCA6-42D80AE335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161" r="25377"/>
          <a:stretch/>
        </p:blipFill>
        <p:spPr>
          <a:xfrm>
            <a:off x="7730114" y="7343946"/>
            <a:ext cx="2201023" cy="4086602"/>
          </a:xfrm>
          <a:prstGeom prst="rect">
            <a:avLst/>
          </a:prstGeom>
        </p:spPr>
      </p:pic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F8C12517-3A89-3242-8A86-72F40141F1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161" r="25377"/>
          <a:stretch/>
        </p:blipFill>
        <p:spPr>
          <a:xfrm>
            <a:off x="10040468" y="7343944"/>
            <a:ext cx="2201024" cy="4086604"/>
          </a:xfrm>
          <a:prstGeom prst="rect">
            <a:avLst/>
          </a:prstGeom>
        </p:spPr>
      </p:pic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4454B61F-51E0-7640-AB36-AAB4D81EEF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4980" t="62376" r="-259" b="-1023"/>
          <a:stretch/>
        </p:blipFill>
        <p:spPr>
          <a:xfrm>
            <a:off x="12292990" y="8353469"/>
            <a:ext cx="1392509" cy="2265775"/>
          </a:xfrm>
          <a:prstGeom prst="rect">
            <a:avLst/>
          </a:prstGeom>
        </p:spPr>
      </p:pic>
      <p:pic>
        <p:nvPicPr>
          <p:cNvPr id="19" name="Picture 18" descr="A picture containing chart&#10;&#10;Description automatically generated">
            <a:extLst>
              <a:ext uri="{FF2B5EF4-FFF2-40B4-BE49-F238E27FC236}">
                <a16:creationId xmlns:a16="http://schemas.microsoft.com/office/drawing/2014/main" id="{06F0F5DC-EE4F-0642-9CF8-7BC7F5A3AB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639" r="24214" b="20165"/>
          <a:stretch/>
        </p:blipFill>
        <p:spPr>
          <a:xfrm>
            <a:off x="1225773" y="2448623"/>
            <a:ext cx="4259179" cy="4958013"/>
          </a:xfrm>
          <a:prstGeom prst="rect">
            <a:avLst/>
          </a:prstGeom>
        </p:spPr>
      </p:pic>
      <p:pic>
        <p:nvPicPr>
          <p:cNvPr id="20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1687BE3E-7D41-7942-A5F8-4F869FC68BB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639" r="24214" b="20165"/>
          <a:stretch/>
        </p:blipFill>
        <p:spPr>
          <a:xfrm>
            <a:off x="7551535" y="2448623"/>
            <a:ext cx="4259179" cy="4958013"/>
          </a:xfrm>
          <a:prstGeom prst="rect">
            <a:avLst/>
          </a:prstGeom>
        </p:spPr>
      </p:pic>
      <p:pic>
        <p:nvPicPr>
          <p:cNvPr id="21" name="Picture 20" descr="A picture containing chart&#10;&#10;Description automatically generated">
            <a:extLst>
              <a:ext uri="{FF2B5EF4-FFF2-40B4-BE49-F238E27FC236}">
                <a16:creationId xmlns:a16="http://schemas.microsoft.com/office/drawing/2014/main" id="{11349C52-D54E-B643-81C3-0910F984384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6161" t="61624" r="3663"/>
          <a:stretch/>
        </p:blipFill>
        <p:spPr>
          <a:xfrm>
            <a:off x="11687680" y="3535734"/>
            <a:ext cx="1483331" cy="2721100"/>
          </a:xfrm>
          <a:prstGeom prst="rect">
            <a:avLst/>
          </a:prstGeom>
        </p:spPr>
      </p:pic>
      <p:pic>
        <p:nvPicPr>
          <p:cNvPr id="22" name="Picture 21" descr="A picture containing chart&#10;&#10;Description automatically generated">
            <a:extLst>
              <a:ext uri="{FF2B5EF4-FFF2-40B4-BE49-F238E27FC236}">
                <a16:creationId xmlns:a16="http://schemas.microsoft.com/office/drawing/2014/main" id="{A0346271-EE7B-B64A-A09A-A94BC55E4BC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6160" t="61624" r="3663"/>
          <a:stretch/>
        </p:blipFill>
        <p:spPr>
          <a:xfrm>
            <a:off x="5450105" y="3567079"/>
            <a:ext cx="1483330" cy="2721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38217C-7AC6-9741-BF16-0DE4434E4B93}"/>
                  </a:ext>
                </a:extLst>
              </p:cNvPr>
              <p:cNvSpPr txBox="1"/>
              <p:nvPr/>
            </p:nvSpPr>
            <p:spPr>
              <a:xfrm>
                <a:off x="6537813" y="4676169"/>
                <a:ext cx="61491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38217C-7AC6-9741-BF16-0DE4434E4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13" y="4676169"/>
                <a:ext cx="614912" cy="461665"/>
              </a:xfrm>
              <a:prstGeom prst="rect">
                <a:avLst/>
              </a:prstGeom>
              <a:blipFill>
                <a:blip r:embed="rId11"/>
                <a:stretch>
                  <a:fillRect l="-12000" r="-4000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90C998-432E-6147-9FC4-3226CE6F5A6C}"/>
                  </a:ext>
                </a:extLst>
              </p:cNvPr>
              <p:cNvSpPr txBox="1"/>
              <p:nvPr/>
            </p:nvSpPr>
            <p:spPr>
              <a:xfrm>
                <a:off x="12859099" y="4689548"/>
                <a:ext cx="623825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90C998-432E-6147-9FC4-3226CE6F5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9099" y="4689548"/>
                <a:ext cx="623825" cy="461665"/>
              </a:xfrm>
              <a:prstGeom prst="rect">
                <a:avLst/>
              </a:prstGeom>
              <a:blipFill>
                <a:blip r:embed="rId12"/>
                <a:stretch>
                  <a:fillRect l="-14000" r="-6000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picture containing chart&#10;&#10;Description automatically generated">
            <a:extLst>
              <a:ext uri="{FF2B5EF4-FFF2-40B4-BE49-F238E27FC236}">
                <a16:creationId xmlns:a16="http://schemas.microsoft.com/office/drawing/2014/main" id="{46D99167-70AF-AF43-989F-D185719886F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639" t="79835" r="79041" b="10883"/>
          <a:stretch/>
        </p:blipFill>
        <p:spPr>
          <a:xfrm>
            <a:off x="12320340" y="6975192"/>
            <a:ext cx="932537" cy="7375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2BD110-7378-3B4A-B98B-EA2607B240F5}"/>
              </a:ext>
            </a:extLst>
          </p:cNvPr>
          <p:cNvSpPr txBox="1"/>
          <p:nvPr/>
        </p:nvSpPr>
        <p:spPr>
          <a:xfrm>
            <a:off x="1056987" y="11153550"/>
            <a:ext cx="19392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Strain = 0%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D876C0-7FAE-624E-9FC5-FFCBF4FC94B6}"/>
              </a:ext>
            </a:extLst>
          </p:cNvPr>
          <p:cNvSpPr txBox="1"/>
          <p:nvPr/>
        </p:nvSpPr>
        <p:spPr>
          <a:xfrm>
            <a:off x="3268854" y="11153549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15.1%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D36CE7-E653-BF4F-905C-BCD875A2F114}"/>
              </a:ext>
            </a:extLst>
          </p:cNvPr>
          <p:cNvSpPr txBox="1"/>
          <p:nvPr/>
        </p:nvSpPr>
        <p:spPr>
          <a:xfrm>
            <a:off x="5505204" y="11149156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22.6%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3BDAF4-FEDE-2A40-A625-36416C8F453C}"/>
              </a:ext>
            </a:extLst>
          </p:cNvPr>
          <p:cNvSpPr txBox="1"/>
          <p:nvPr/>
        </p:nvSpPr>
        <p:spPr>
          <a:xfrm>
            <a:off x="7815555" y="11149156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26.5%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C05407-C312-6F41-A2B5-412202FDECDE}"/>
              </a:ext>
            </a:extLst>
          </p:cNvPr>
          <p:cNvSpPr txBox="1"/>
          <p:nvPr/>
        </p:nvSpPr>
        <p:spPr>
          <a:xfrm>
            <a:off x="10125906" y="11149156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26.6%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6CCC0B-EDA8-8546-A39B-018E1D4D6B49}"/>
              </a:ext>
            </a:extLst>
          </p:cNvPr>
          <p:cNvSpPr txBox="1"/>
          <p:nvPr/>
        </p:nvSpPr>
        <p:spPr>
          <a:xfrm>
            <a:off x="174831" y="6858000"/>
            <a:ext cx="1240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61DAFA-FD47-CF4B-9DB5-457D95E51031}"/>
              </a:ext>
            </a:extLst>
          </p:cNvPr>
          <p:cNvSpPr txBox="1"/>
          <p:nvPr/>
        </p:nvSpPr>
        <p:spPr>
          <a:xfrm>
            <a:off x="174831" y="10441270"/>
            <a:ext cx="898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625546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3E9C47C-1EE0-C649-A052-5D13E9889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439"/>
            <a:ext cx="11269980" cy="13013266"/>
          </a:xfrm>
          <a:prstGeom prst="rect">
            <a:avLst/>
          </a:prstGeom>
        </p:spPr>
      </p:pic>
      <p:pic>
        <p:nvPicPr>
          <p:cNvPr id="16" name="Picture 15" descr="A picture containing tiled, tile&#10;&#10;Description automatically generated">
            <a:extLst>
              <a:ext uri="{FF2B5EF4-FFF2-40B4-BE49-F238E27FC236}">
                <a16:creationId xmlns:a16="http://schemas.microsoft.com/office/drawing/2014/main" id="{3CECE48A-CF77-4949-ABD8-65EDB1DB6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500" y="8177432"/>
            <a:ext cx="4173270" cy="30322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66E5488-EBBD-6343-A9D5-6383505D4269}"/>
              </a:ext>
            </a:extLst>
          </p:cNvPr>
          <p:cNvSpPr/>
          <p:nvPr/>
        </p:nvSpPr>
        <p:spPr>
          <a:xfrm>
            <a:off x="8953500" y="8185677"/>
            <a:ext cx="4173270" cy="30322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DE8500-630D-7E4D-A423-3E55BB277312}"/>
              </a:ext>
            </a:extLst>
          </p:cNvPr>
          <p:cNvCxnSpPr>
            <a:cxnSpLocks/>
          </p:cNvCxnSpPr>
          <p:nvPr/>
        </p:nvCxnSpPr>
        <p:spPr>
          <a:xfrm>
            <a:off x="5634990" y="1873648"/>
            <a:ext cx="3048132" cy="0"/>
          </a:xfrm>
          <a:prstGeom prst="straightConnector1">
            <a:avLst/>
          </a:prstGeom>
          <a:ln w="57150"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5AAF35-8A1F-8B40-A8E7-780201B62198}"/>
              </a:ext>
            </a:extLst>
          </p:cNvPr>
          <p:cNvCxnSpPr>
            <a:cxnSpLocks/>
          </p:cNvCxnSpPr>
          <p:nvPr/>
        </p:nvCxnSpPr>
        <p:spPr>
          <a:xfrm flipV="1">
            <a:off x="8953500" y="2194560"/>
            <a:ext cx="0" cy="4524512"/>
          </a:xfrm>
          <a:prstGeom prst="straightConnector1">
            <a:avLst/>
          </a:prstGeom>
          <a:ln w="57150"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1E97B9B-D386-4B45-B2B7-62A1BC3DC045}"/>
              </a:ext>
            </a:extLst>
          </p:cNvPr>
          <p:cNvSpPr txBox="1"/>
          <p:nvPr/>
        </p:nvSpPr>
        <p:spPr>
          <a:xfrm>
            <a:off x="8526780" y="4179817"/>
            <a:ext cx="15087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H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F8CFAF0-8CEA-144A-8235-87D03E42A727}"/>
              </a:ext>
            </a:extLst>
          </p:cNvPr>
          <p:cNvCxnSpPr>
            <a:cxnSpLocks/>
          </p:cNvCxnSpPr>
          <p:nvPr/>
        </p:nvCxnSpPr>
        <p:spPr>
          <a:xfrm>
            <a:off x="5646420" y="6719072"/>
            <a:ext cx="331470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C2114B-F2E5-CC40-8A10-2D71921C581D}"/>
              </a:ext>
            </a:extLst>
          </p:cNvPr>
          <p:cNvCxnSpPr>
            <a:cxnSpLocks/>
          </p:cNvCxnSpPr>
          <p:nvPr/>
        </p:nvCxnSpPr>
        <p:spPr>
          <a:xfrm flipH="1" flipV="1">
            <a:off x="5634990" y="1873648"/>
            <a:ext cx="11430" cy="4845424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EE85572-2498-784D-B4A1-906251504CB0}"/>
              </a:ext>
            </a:extLst>
          </p:cNvPr>
          <p:cNvSpPr txBox="1"/>
          <p:nvPr/>
        </p:nvSpPr>
        <p:spPr>
          <a:xfrm>
            <a:off x="6332220" y="1319650"/>
            <a:ext cx="15087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421612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7478</TotalTime>
  <Words>86</Words>
  <Application>Microsoft Macintosh PowerPoint</Application>
  <PresentationFormat>Custom</PresentationFormat>
  <Paragraphs>53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ia267</dc:creator>
  <cp:keywords/>
  <dc:description/>
  <cp:lastModifiedBy>ia267</cp:lastModifiedBy>
  <cp:revision>29</cp:revision>
  <dcterms:created xsi:type="dcterms:W3CDTF">2021-06-04T01:42:43Z</dcterms:created>
  <dcterms:modified xsi:type="dcterms:W3CDTF">2021-06-11T14:09:40Z</dcterms:modified>
  <cp:category/>
</cp:coreProperties>
</file>